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010230" y="3498482"/>
            <a:ext cx="2538104" cy="648072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311858" y="2708920"/>
            <a:ext cx="2592288" cy="576064"/>
          </a:xfrm>
          <a:prstGeom prst="round2DiagRect">
            <a:avLst>
              <a:gd name="adj1" fmla="val 29625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Директор</a:t>
            </a:r>
          </a:p>
        </p:txBody>
      </p: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425053" y="3717032"/>
            <a:ext cx="4788531" cy="777315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Преподаватели детской школы искусств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25053" y="1147376"/>
            <a:ext cx="8424936" cy="864096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Исполнительный комитет </a:t>
            </a:r>
            <a:r>
              <a:rPr lang="ru-RU" dirty="0" err="1">
                <a:solidFill>
                  <a:schemeClr val="tx1"/>
                </a:solidFill>
              </a:rPr>
              <a:t>Тюлячинского</a:t>
            </a:r>
            <a:r>
              <a:rPr lang="ru-RU" dirty="0">
                <a:solidFill>
                  <a:schemeClr val="tx1"/>
                </a:solidFill>
              </a:rPr>
              <a:t> муниципального района Республики Татарстан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211960" y="281693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>
            <a:stCxn id="21" idx="0"/>
          </p:cNvCxnSpPr>
          <p:nvPr/>
        </p:nvCxnSpPr>
        <p:spPr>
          <a:xfrm>
            <a:off x="5904146" y="2996952"/>
            <a:ext cx="10239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956668" y="2611780"/>
            <a:ext cx="2187332" cy="745232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Педагогический совет</a:t>
            </a:r>
            <a:endParaRPr lang="ru-RU" dirty="0"/>
          </a:p>
        </p:txBody>
      </p:sp>
      <p:cxnSp>
        <p:nvCxnSpPr>
          <p:cNvPr id="8" name="Прямая со стрелкой 7"/>
          <p:cNvCxnSpPr>
            <a:stCxn id="21" idx="2"/>
          </p:cNvCxnSpPr>
          <p:nvPr/>
        </p:nvCxnSpPr>
        <p:spPr>
          <a:xfrm flipH="1">
            <a:off x="2202642" y="2996952"/>
            <a:ext cx="1109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6514" y="2611780"/>
            <a:ext cx="1850752" cy="77034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Методический совет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90" y="0"/>
            <a:ext cx="6574678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 стрелкой 15"/>
          <p:cNvCxnSpPr>
            <a:endCxn id="2" idx="3"/>
          </p:cNvCxnSpPr>
          <p:nvPr/>
        </p:nvCxnSpPr>
        <p:spPr>
          <a:xfrm>
            <a:off x="4637521" y="930682"/>
            <a:ext cx="0" cy="216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1"/>
          </p:cNvCxnSpPr>
          <p:nvPr/>
        </p:nvCxnSpPr>
        <p:spPr>
          <a:xfrm>
            <a:off x="4637521" y="20114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96136" y="3247728"/>
            <a:ext cx="288032" cy="232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851920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796136" y="4494347"/>
            <a:ext cx="2826136" cy="734853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Родительский комитет</a:t>
            </a:r>
            <a:endParaRPr lang="ru-RU" dirty="0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98063" y="5013176"/>
            <a:ext cx="3901929" cy="63954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Общее собрание трудового коллектива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364088" y="3284984"/>
            <a:ext cx="576064" cy="1209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4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142852"/>
            <a:ext cx="8501122" cy="428628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«Структура и органы управления»</a:t>
            </a:r>
            <a:endParaRPr lang="ru-RU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928670"/>
            <a:ext cx="771530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учреждение дополнительного образования «Детская школа </a:t>
            </a:r>
            <a:r>
              <a:rPr lang="ru-RU" b="1" dirty="0" err="1" smtClean="0"/>
              <a:t>искусств»Тюлячинского</a:t>
            </a:r>
            <a:r>
              <a:rPr lang="ru-RU" b="1" dirty="0" smtClean="0"/>
              <a:t> муниципального района Республики Татарстан</a:t>
            </a:r>
          </a:p>
          <a:p>
            <a:pPr algn="ctr"/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 Директор – </a:t>
            </a:r>
            <a:r>
              <a:rPr lang="ru-RU" dirty="0" err="1" smtClean="0"/>
              <a:t>Галимзянова</a:t>
            </a:r>
            <a:r>
              <a:rPr lang="ru-RU" dirty="0" smtClean="0"/>
              <a:t> Наиля </a:t>
            </a:r>
            <a:r>
              <a:rPr lang="ru-RU" dirty="0" err="1" smtClean="0"/>
              <a:t>Камилевна</a:t>
            </a:r>
            <a:endParaRPr lang="ru-RU" dirty="0" smtClean="0"/>
          </a:p>
          <a:p>
            <a:endParaRPr lang="ru-RU" dirty="0" smtClean="0"/>
          </a:p>
          <a:p>
            <a:pPr marL="285750" lvl="0" indent="-285750">
              <a:buFont typeface="Wingdings" pitchFamily="2" charset="2"/>
              <a:buChar char="§"/>
            </a:pPr>
            <a:r>
              <a:rPr lang="ru-RU" dirty="0" smtClean="0">
                <a:solidFill>
                  <a:prstClr val="black"/>
                </a:solidFill>
              </a:rPr>
              <a:t>Методист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dirty="0" err="1" smtClean="0">
                <a:solidFill>
                  <a:prstClr val="black"/>
                </a:solidFill>
              </a:rPr>
              <a:t>Шарафутдинова</a:t>
            </a:r>
            <a:r>
              <a:rPr lang="ru-RU" dirty="0" smtClean="0">
                <a:solidFill>
                  <a:prstClr val="black"/>
                </a:solidFill>
              </a:rPr>
              <a:t> Лилия </a:t>
            </a:r>
            <a:r>
              <a:rPr lang="ru-RU" dirty="0" err="1" smtClean="0">
                <a:solidFill>
                  <a:prstClr val="black"/>
                </a:solidFill>
              </a:rPr>
              <a:t>Нургалиевна</a:t>
            </a:r>
            <a:endParaRPr lang="ru-RU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itchFamily="2" charset="2"/>
              <a:buChar char="§"/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Адрес: Республика Татарстан ,с.Тюлячи  ул. Ленина, дом 31 </a:t>
            </a:r>
          </a:p>
          <a:p>
            <a:r>
              <a:rPr lang="ru-RU" dirty="0" smtClean="0"/>
              <a:t>Телефон: 8 843 60 </a:t>
            </a:r>
            <a:r>
              <a:rPr lang="ru-RU" dirty="0"/>
              <a:t>2</a:t>
            </a:r>
            <a:r>
              <a:rPr lang="ru-RU" dirty="0" smtClean="0"/>
              <a:t> 15 01</a:t>
            </a:r>
          </a:p>
          <a:p>
            <a:r>
              <a:rPr lang="ru-RU" dirty="0" err="1" smtClean="0"/>
              <a:t>Эл.адрес</a:t>
            </a:r>
            <a:r>
              <a:rPr lang="ru-RU" dirty="0" smtClean="0"/>
              <a:t>: </a:t>
            </a:r>
            <a:r>
              <a:rPr lang="en-US" dirty="0" err="1" smtClean="0"/>
              <a:t>dschi@mail</a:t>
            </a:r>
            <a:r>
              <a:rPr lang="ru-RU" dirty="0" smtClean="0"/>
              <a:t>.</a:t>
            </a:r>
            <a:r>
              <a:rPr lang="en-US" dirty="0" err="1" smtClean="0"/>
              <a:t>ru</a:t>
            </a:r>
            <a:endParaRPr lang="ru-RU" dirty="0" smtClean="0"/>
          </a:p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352</TotalTime>
  <Words>69</Words>
  <Application>Microsoft Office PowerPoint</Application>
  <PresentationFormat>Экран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школа</cp:lastModifiedBy>
  <cp:revision>39</cp:revision>
  <dcterms:created xsi:type="dcterms:W3CDTF">2014-10-01T17:25:59Z</dcterms:created>
  <dcterms:modified xsi:type="dcterms:W3CDTF">2018-02-21T11:08:18Z</dcterms:modified>
</cp:coreProperties>
</file>